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8E99-A3DA-40D5-A73D-21F34ED1B000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AD07-8E14-4C2B-A20A-45DA65329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8E99-A3DA-40D5-A73D-21F34ED1B000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AD07-8E14-4C2B-A20A-45DA65329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8E99-A3DA-40D5-A73D-21F34ED1B000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AD07-8E14-4C2B-A20A-45DA65329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8E99-A3DA-40D5-A73D-21F34ED1B000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AD07-8E14-4C2B-A20A-45DA65329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8E99-A3DA-40D5-A73D-21F34ED1B000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AD07-8E14-4C2B-A20A-45DA65329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8E99-A3DA-40D5-A73D-21F34ED1B000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AD07-8E14-4C2B-A20A-45DA65329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8E99-A3DA-40D5-A73D-21F34ED1B000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AD07-8E14-4C2B-A20A-45DA65329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8E99-A3DA-40D5-A73D-21F34ED1B000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AD07-8E14-4C2B-A20A-45DA65329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8E99-A3DA-40D5-A73D-21F34ED1B000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AD07-8E14-4C2B-A20A-45DA65329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8E99-A3DA-40D5-A73D-21F34ED1B000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AD07-8E14-4C2B-A20A-45DA65329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8E99-A3DA-40D5-A73D-21F34ED1B000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AD07-8E14-4C2B-A20A-45DA65329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F8E99-A3DA-40D5-A73D-21F34ED1B000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FAD07-8E14-4C2B-A20A-45DA653298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9" Type="http://schemas.openxmlformats.org/officeDocument/2006/relationships/image" Target="../media/image38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38" Type="http://schemas.openxmlformats.org/officeDocument/2006/relationships/image" Target="../media/image37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41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37" Type="http://schemas.openxmlformats.org/officeDocument/2006/relationships/image" Target="../media/image36.jpeg"/><Relationship Id="rId40" Type="http://schemas.openxmlformats.org/officeDocument/2006/relationships/image" Target="../media/image39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36" Type="http://schemas.openxmlformats.org/officeDocument/2006/relationships/image" Target="../media/image35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Relationship Id="rId35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Carolye\Pictures\2012 Summer\2012-06-14 11.44.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91000"/>
            <a:ext cx="2514600" cy="18859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61" name="Picture 37" descr="C:\Users\Carolye\Pictures\Taiwan May2012\2012-05-14 Franzi, Carolye, Greg in Taiwan\DSC04326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391025"/>
            <a:ext cx="1337101" cy="17811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2" name="Picture 41" descr="GJTluccaBigChairResized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14600"/>
            <a:ext cx="1163548" cy="1371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62" name="Picture 38" descr="C:\Users\Carolye\Pictures\Taiwan May2012\IMG_0215Resiz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600200"/>
            <a:ext cx="1066800" cy="14260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65" name="Picture 41" descr="C:\Users\Carolye\Pictures\Taiwan May2012\IMG_0489Resiz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295400"/>
            <a:ext cx="1375617" cy="139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54" name="Picture 30" descr="C:\Users\Carolye\Pictures\2012 Fall\2013-10-13 10.29.59ResizedCropp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3763962"/>
            <a:ext cx="1244600" cy="9604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63" name="Picture 39" descr="C:\Users\Carolye\Pictures\Taiwan May2012\IMG_0334Resiz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603408"/>
            <a:ext cx="974725" cy="834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C:\Users\Carolye\Pictures\2012 Summer\waldo-canyon-wildfire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14787" y="-76200"/>
            <a:ext cx="2538413" cy="16887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" name="Picture 2" descr="C:\Users\Carolye\Pictures\2012 Fall\2012-09-16 12.17.10Resize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0" y="1143000"/>
            <a:ext cx="1257301" cy="1676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46" name="Picture 22" descr="C:\Users\Carolye\Pictures\2012 Summer\IMG_3299Resize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1800" y="4724400"/>
            <a:ext cx="1422400" cy="1066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1" name="Picture 7" descr="C:\Users\Carolye\Pictures\2012 Summer\Pics By Jennifer\resizedVivia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0600" y="4343400"/>
            <a:ext cx="1219200" cy="812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8" name="Picture 14" descr="C:\Users\Carolye\Pictures\2012 Summer\Lucca on Train post Elitch DayResize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2483" y="5802312"/>
            <a:ext cx="1401517" cy="10556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3" name="Picture 9" descr="C:\Users\Carolye\Pictures\2012 Summer\resizedSleeping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90800" y="0"/>
            <a:ext cx="1788584" cy="13414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47" name="Picture 23" descr="C:\Users\Carolye\Pictures\2012 Summer\IMG_3304Resized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09800" y="5715000"/>
            <a:ext cx="9144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6" name="Picture 2" descr="C:\Users\Carolye\Pictures\2012 Spring\Proud Swimmer w Earned Pig_03311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5400000">
            <a:off x="1609725" y="142875"/>
            <a:ext cx="1143000" cy="857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C:\Users\Carolye\Pictures\2012 Spring\GregLuccaVann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72200"/>
            <a:ext cx="990600" cy="7429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4" name="Picture 10" descr="C:\Users\Carolye\Pictures\2012 Summer\Mommy &amp; Lucca before Brunchresized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80226" y="4724400"/>
            <a:ext cx="1468574" cy="11017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40" name="Picture 16" descr="C:\Users\Carolye\Pictures\2012 Summer\bottoms up Cropped Resized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01000" y="2840334"/>
            <a:ext cx="1143000" cy="828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44" name="Picture 20" descr="C:\Users\Carolye\Pictures\2012 Summer\IMG_3294Resized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057400" y="2590800"/>
            <a:ext cx="20320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45" name="Picture 21" descr="C:\Users\Carolye\Pictures\2012 Summer\IMG_3297Resized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-190500" y="0"/>
            <a:ext cx="1943100" cy="2590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48" name="Picture 24" descr="C:\Users\Carolye\Pictures\2012 Summer\IMG_3330Resized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90600" y="3911600"/>
            <a:ext cx="1524000" cy="20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50" name="Picture 26" descr="C:\Users\Carolye\Pictures\2012 Summer\IMG_3347ResizedCropped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04125" y="-152400"/>
            <a:ext cx="1768475" cy="11271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51" name="Picture 27" descr="C:\Users\Carolye\Pictures\2012 Fall\2012-09-30 10.55.17Resized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477000" y="1524000"/>
            <a:ext cx="1447800" cy="10858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56" name="Picture 32" descr="C:\Users\Carolye\Pictures\2012 Fall\WaldoWaldoResized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733800" y="1295400"/>
            <a:ext cx="857250" cy="1143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55" name="Picture 31" descr="C:\Users\Carolye\Pictures\2012 Fall\JustinLuccaCAHalloweenCropped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752600" y="1037989"/>
            <a:ext cx="1017587" cy="15528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58" name="Picture 34" descr="C:\Users\Carolye\Pictures\2012-13 Winter\IMG_3448ResizedCropped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772400" y="1676400"/>
            <a:ext cx="1371600" cy="12135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60" name="Picture 36" descr="C:\Users\Carolye\Pictures\Taiwan May2012\2012-05-16 Franzi, Carolye in China\DSC04340Resized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90600" y="5886450"/>
            <a:ext cx="1295400" cy="9715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64" name="Picture 40" descr="C:\Users\Carolye\Pictures\Taiwan May2012\IMG_0431Resized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124200" y="5638800"/>
            <a:ext cx="1676400" cy="12573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41" name="Picture 17" descr="C:\Users\Carolye\Pictures\2012 Summer\BirthdayCupcakeCropped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800725" y="4419600"/>
            <a:ext cx="1285875" cy="1371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9" name="Picture 5" descr="C:\Users\Carolye\Pictures\2012 Summer\Pics By Jennifer\resizedRedWater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800600" y="5030374"/>
            <a:ext cx="1219200" cy="18276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400800"/>
            <a:ext cx="838200" cy="50323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2012</a:t>
            </a:r>
            <a:endParaRPr lang="en-US" sz="1600" b="1" dirty="0"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35" name="Picture 11" descr="C:\Users\Carolye\Pictures\2012 Summer\RichmanCousinsCowboyHatsResized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943600" y="5673358"/>
            <a:ext cx="1828800" cy="13719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53" name="Picture 29" descr="C:\Users\Carolye\Pictures\2012 Fall\2013-09-30 00.06.33Resized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772400" y="800100"/>
            <a:ext cx="1371600" cy="10287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7" name="Picture 13" descr="C:\Users\Carolye\Pictures\2012 Summer\Karen and Lucca in new PJsResized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-38069" y="3657600"/>
            <a:ext cx="1196898" cy="15954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43" name="Picture 19" descr="C:\Users\Carolye\Pictures\2012 Summer\IMG_3262Resized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-76200" y="5181600"/>
            <a:ext cx="1320800" cy="990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3" name="Picture 42" descr="vailresizedcropped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990600" y="2590800"/>
            <a:ext cx="1328505" cy="13525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4" name="Picture 43" descr="AlpineCoasterResizedCropped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2438400" y="3657600"/>
            <a:ext cx="1295400" cy="8088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59" name="Picture 35" descr="C:\Users\Carolye\Pictures\2012-13 Winter\IMG_3421Resized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400800" y="2590800"/>
            <a:ext cx="1625600" cy="12192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9" name="Picture 15" descr="C:\Users\Carolye\Pictures\2012 Summer\FamilyBackPackResized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3733800" y="2266950"/>
            <a:ext cx="2971800" cy="22288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52" name="Picture 28" descr="C:\Users\Carolye\Pictures\2012 Fall\2013-09-30 00.00.25Resized.jp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7620000" y="3581400"/>
            <a:ext cx="16256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8" name="Picture 47" descr="watergunResizedCropped.jp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6400800" y="0"/>
            <a:ext cx="1438222" cy="157799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2012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</dc:title>
  <dc:creator>Carolye</dc:creator>
  <cp:lastModifiedBy>Carolye</cp:lastModifiedBy>
  <cp:revision>1</cp:revision>
  <dcterms:created xsi:type="dcterms:W3CDTF">2012-12-08T13:51:02Z</dcterms:created>
  <dcterms:modified xsi:type="dcterms:W3CDTF">2012-12-08T13:51:33Z</dcterms:modified>
</cp:coreProperties>
</file>